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8" r:id="rId2"/>
    <p:sldId id="269" r:id="rId3"/>
    <p:sldId id="262" r:id="rId4"/>
    <p:sldId id="261" r:id="rId5"/>
    <p:sldId id="279" r:id="rId6"/>
    <p:sldId id="270" r:id="rId7"/>
    <p:sldId id="276" r:id="rId8"/>
    <p:sldId id="277" r:id="rId9"/>
    <p:sldId id="278" r:id="rId10"/>
    <p:sldId id="271" r:id="rId11"/>
    <p:sldId id="272" r:id="rId12"/>
    <p:sldId id="280" r:id="rId13"/>
    <p:sldId id="273" r:id="rId14"/>
    <p:sldId id="264" r:id="rId15"/>
    <p:sldId id="259" r:id="rId16"/>
    <p:sldId id="258" r:id="rId17"/>
    <p:sldId id="260" r:id="rId18"/>
    <p:sldId id="275" r:id="rId19"/>
    <p:sldId id="266" r:id="rId20"/>
    <p:sldId id="281" r:id="rId21"/>
  </p:sldIdLst>
  <p:sldSz cx="9144000" cy="6858000" type="screen4x3"/>
  <p:notesSz cx="6858000" cy="9144000"/>
  <p:defaultTextStyle>
    <a:defPPr>
      <a:defRPr lang="sv-S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405" autoAdjust="0"/>
    <p:restoredTop sz="94660"/>
  </p:normalViewPr>
  <p:slideViewPr>
    <p:cSldViewPr>
      <p:cViewPr varScale="1">
        <p:scale>
          <a:sx n="74" d="100"/>
          <a:sy n="74" d="100"/>
        </p:scale>
        <p:origin x="-102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685800" y="2130425"/>
            <a:ext cx="7772400" cy="1470025"/>
          </a:xfrm>
        </p:spPr>
        <p:txBody>
          <a:bodyPr/>
          <a:lstStyle/>
          <a:p>
            <a:r>
              <a:rPr lang="sv-SE" smtClean="0"/>
              <a:t>Klicka här för att ändra format</a:t>
            </a:r>
            <a:endParaRPr lang="sv-SE"/>
          </a:p>
        </p:txBody>
      </p:sp>
      <p:sp>
        <p:nvSpPr>
          <p:cNvPr id="3" name="Underrubrik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sv-SE" smtClean="0"/>
              <a:t>Klicka här för att ändra format på underrubrik i bakgrunden</a:t>
            </a:r>
            <a:endParaRPr lang="sv-SE"/>
          </a:p>
        </p:txBody>
      </p:sp>
      <p:sp>
        <p:nvSpPr>
          <p:cNvPr id="4" name="Platshållare för datum 3"/>
          <p:cNvSpPr>
            <a:spLocks noGrp="1"/>
          </p:cNvSpPr>
          <p:nvPr>
            <p:ph type="dt" sz="half" idx="10"/>
          </p:nvPr>
        </p:nvSpPr>
        <p:spPr/>
        <p:txBody>
          <a:bodyPr/>
          <a:lstStyle>
            <a:lvl1pPr>
              <a:defRPr/>
            </a:lvl1pPr>
          </a:lstStyle>
          <a:p>
            <a:endParaRPr lang="sv-SE"/>
          </a:p>
        </p:txBody>
      </p:sp>
      <p:sp>
        <p:nvSpPr>
          <p:cNvPr id="5" name="Platshållare för sidfot 4"/>
          <p:cNvSpPr>
            <a:spLocks noGrp="1"/>
          </p:cNvSpPr>
          <p:nvPr>
            <p:ph type="ftr" sz="quarter" idx="11"/>
          </p:nvPr>
        </p:nvSpPr>
        <p:spPr/>
        <p:txBody>
          <a:bodyPr/>
          <a:lstStyle>
            <a:lvl1pPr>
              <a:defRPr/>
            </a:lvl1pPr>
          </a:lstStyle>
          <a:p>
            <a:endParaRPr lang="sv-SE"/>
          </a:p>
        </p:txBody>
      </p:sp>
      <p:sp>
        <p:nvSpPr>
          <p:cNvPr id="6" name="Platshållare för bildnummer 5"/>
          <p:cNvSpPr>
            <a:spLocks noGrp="1"/>
          </p:cNvSpPr>
          <p:nvPr>
            <p:ph type="sldNum" sz="quarter" idx="12"/>
          </p:nvPr>
        </p:nvSpPr>
        <p:spPr/>
        <p:txBody>
          <a:bodyPr/>
          <a:lstStyle>
            <a:lvl1pPr>
              <a:defRPr/>
            </a:lvl1pPr>
          </a:lstStyle>
          <a:p>
            <a:fld id="{2D3498CB-0ED4-4E8E-8298-D7EB2970EE3F}" type="slidenum">
              <a:rPr lang="sv-SE"/>
              <a:pPr/>
              <a:t>‹#›</a:t>
            </a:fld>
            <a:endParaRPr lang="sv-S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lodrät text 2"/>
          <p:cNvSpPr>
            <a:spLocks noGrp="1"/>
          </p:cNvSpPr>
          <p:nvPr>
            <p:ph type="body" orient="vert" idx="1"/>
          </p:nvPr>
        </p:nvSpPr>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10"/>
          </p:nvPr>
        </p:nvSpPr>
        <p:spPr/>
        <p:txBody>
          <a:bodyPr/>
          <a:lstStyle>
            <a:lvl1pPr>
              <a:defRPr/>
            </a:lvl1pPr>
          </a:lstStyle>
          <a:p>
            <a:endParaRPr lang="sv-SE"/>
          </a:p>
        </p:txBody>
      </p:sp>
      <p:sp>
        <p:nvSpPr>
          <p:cNvPr id="5" name="Platshållare för sidfot 4"/>
          <p:cNvSpPr>
            <a:spLocks noGrp="1"/>
          </p:cNvSpPr>
          <p:nvPr>
            <p:ph type="ftr" sz="quarter" idx="11"/>
          </p:nvPr>
        </p:nvSpPr>
        <p:spPr/>
        <p:txBody>
          <a:bodyPr/>
          <a:lstStyle>
            <a:lvl1pPr>
              <a:defRPr/>
            </a:lvl1pPr>
          </a:lstStyle>
          <a:p>
            <a:endParaRPr lang="sv-SE"/>
          </a:p>
        </p:txBody>
      </p:sp>
      <p:sp>
        <p:nvSpPr>
          <p:cNvPr id="6" name="Platshållare för bildnummer 5"/>
          <p:cNvSpPr>
            <a:spLocks noGrp="1"/>
          </p:cNvSpPr>
          <p:nvPr>
            <p:ph type="sldNum" sz="quarter" idx="12"/>
          </p:nvPr>
        </p:nvSpPr>
        <p:spPr/>
        <p:txBody>
          <a:bodyPr/>
          <a:lstStyle>
            <a:lvl1pPr>
              <a:defRPr/>
            </a:lvl1pPr>
          </a:lstStyle>
          <a:p>
            <a:fld id="{1FC66359-207D-4B81-81D6-D93B9201D2EF}" type="slidenum">
              <a:rPr lang="sv-SE"/>
              <a:pPr/>
              <a:t>‹#›</a:t>
            </a:fld>
            <a:endParaRPr lang="sv-S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629400" y="274638"/>
            <a:ext cx="2057400" cy="5851525"/>
          </a:xfrm>
        </p:spPr>
        <p:txBody>
          <a:bodyPr vert="eaVert"/>
          <a:lstStyle/>
          <a:p>
            <a:r>
              <a:rPr lang="sv-SE" smtClean="0"/>
              <a:t>Klicka här för att ändra format</a:t>
            </a:r>
            <a:endParaRPr lang="sv-SE"/>
          </a:p>
        </p:txBody>
      </p:sp>
      <p:sp>
        <p:nvSpPr>
          <p:cNvPr id="3" name="Platshållare för lodrät text 2"/>
          <p:cNvSpPr>
            <a:spLocks noGrp="1"/>
          </p:cNvSpPr>
          <p:nvPr>
            <p:ph type="body" orient="vert" idx="1"/>
          </p:nvPr>
        </p:nvSpPr>
        <p:spPr>
          <a:xfrm>
            <a:off x="457200" y="274638"/>
            <a:ext cx="6019800" cy="5851525"/>
          </a:xfrm>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10"/>
          </p:nvPr>
        </p:nvSpPr>
        <p:spPr/>
        <p:txBody>
          <a:bodyPr/>
          <a:lstStyle>
            <a:lvl1pPr>
              <a:defRPr/>
            </a:lvl1pPr>
          </a:lstStyle>
          <a:p>
            <a:endParaRPr lang="sv-SE"/>
          </a:p>
        </p:txBody>
      </p:sp>
      <p:sp>
        <p:nvSpPr>
          <p:cNvPr id="5" name="Platshållare för sidfot 4"/>
          <p:cNvSpPr>
            <a:spLocks noGrp="1"/>
          </p:cNvSpPr>
          <p:nvPr>
            <p:ph type="ftr" sz="quarter" idx="11"/>
          </p:nvPr>
        </p:nvSpPr>
        <p:spPr/>
        <p:txBody>
          <a:bodyPr/>
          <a:lstStyle>
            <a:lvl1pPr>
              <a:defRPr/>
            </a:lvl1pPr>
          </a:lstStyle>
          <a:p>
            <a:endParaRPr lang="sv-SE"/>
          </a:p>
        </p:txBody>
      </p:sp>
      <p:sp>
        <p:nvSpPr>
          <p:cNvPr id="6" name="Platshållare för bildnummer 5"/>
          <p:cNvSpPr>
            <a:spLocks noGrp="1"/>
          </p:cNvSpPr>
          <p:nvPr>
            <p:ph type="sldNum" sz="quarter" idx="12"/>
          </p:nvPr>
        </p:nvSpPr>
        <p:spPr/>
        <p:txBody>
          <a:bodyPr/>
          <a:lstStyle>
            <a:lvl1pPr>
              <a:defRPr/>
            </a:lvl1pPr>
          </a:lstStyle>
          <a:p>
            <a:fld id="{BA5C6629-78A8-4310-8356-60CE396736F5}" type="slidenum">
              <a:rPr lang="sv-SE"/>
              <a:pPr/>
              <a:t>‹#›</a:t>
            </a:fld>
            <a:endParaRPr lang="sv-S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verTx" preserve="1">
  <p:cSld name="Rubrik och innehåll över text">
    <p:spTree>
      <p:nvGrpSpPr>
        <p:cNvPr id="1" name=""/>
        <p:cNvGrpSpPr/>
        <p:nvPr/>
      </p:nvGrpSpPr>
      <p:grpSpPr>
        <a:xfrm>
          <a:off x="0" y="0"/>
          <a:ext cx="0" cy="0"/>
          <a:chOff x="0" y="0"/>
          <a:chExt cx="0" cy="0"/>
        </a:xfrm>
      </p:grpSpPr>
      <p:sp>
        <p:nvSpPr>
          <p:cNvPr id="2" name="Rubrik 1"/>
          <p:cNvSpPr>
            <a:spLocks noGrp="1"/>
          </p:cNvSpPr>
          <p:nvPr>
            <p:ph type="title"/>
          </p:nvPr>
        </p:nvSpPr>
        <p:spPr>
          <a:xfrm>
            <a:off x="457200" y="274638"/>
            <a:ext cx="8229600" cy="1143000"/>
          </a:xfrm>
        </p:spPr>
        <p:txBody>
          <a:bodyPr/>
          <a:lstStyle/>
          <a:p>
            <a:r>
              <a:rPr lang="sv-SE" smtClean="0"/>
              <a:t>Klicka här för att ändra format</a:t>
            </a:r>
            <a:endParaRPr lang="sv-SE"/>
          </a:p>
        </p:txBody>
      </p:sp>
      <p:sp>
        <p:nvSpPr>
          <p:cNvPr id="3" name="Platshållare för innehåll 2"/>
          <p:cNvSpPr>
            <a:spLocks noGrp="1"/>
          </p:cNvSpPr>
          <p:nvPr>
            <p:ph sz="half" idx="1"/>
          </p:nvPr>
        </p:nvSpPr>
        <p:spPr>
          <a:xfrm>
            <a:off x="457200" y="1600200"/>
            <a:ext cx="8229600" cy="2185988"/>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text 3"/>
          <p:cNvSpPr>
            <a:spLocks noGrp="1"/>
          </p:cNvSpPr>
          <p:nvPr>
            <p:ph type="body" sz="half" idx="2"/>
          </p:nvPr>
        </p:nvSpPr>
        <p:spPr>
          <a:xfrm>
            <a:off x="457200" y="3938588"/>
            <a:ext cx="8229600" cy="2187575"/>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datum 4"/>
          <p:cNvSpPr>
            <a:spLocks noGrp="1"/>
          </p:cNvSpPr>
          <p:nvPr>
            <p:ph type="dt" sz="half" idx="10"/>
          </p:nvPr>
        </p:nvSpPr>
        <p:spPr>
          <a:xfrm>
            <a:off x="457200" y="6245225"/>
            <a:ext cx="2133600" cy="476250"/>
          </a:xfrm>
        </p:spPr>
        <p:txBody>
          <a:bodyPr/>
          <a:lstStyle>
            <a:lvl1pPr>
              <a:defRPr/>
            </a:lvl1pPr>
          </a:lstStyle>
          <a:p>
            <a:endParaRPr lang="sv-SE"/>
          </a:p>
        </p:txBody>
      </p:sp>
      <p:sp>
        <p:nvSpPr>
          <p:cNvPr id="6" name="Platshållare för sidfot 5"/>
          <p:cNvSpPr>
            <a:spLocks noGrp="1"/>
          </p:cNvSpPr>
          <p:nvPr>
            <p:ph type="ftr" sz="quarter" idx="11"/>
          </p:nvPr>
        </p:nvSpPr>
        <p:spPr>
          <a:xfrm>
            <a:off x="3124200" y="6245225"/>
            <a:ext cx="2895600" cy="476250"/>
          </a:xfrm>
        </p:spPr>
        <p:txBody>
          <a:bodyPr/>
          <a:lstStyle>
            <a:lvl1pPr>
              <a:defRPr/>
            </a:lvl1pPr>
          </a:lstStyle>
          <a:p>
            <a:endParaRPr lang="sv-SE"/>
          </a:p>
        </p:txBody>
      </p:sp>
      <p:sp>
        <p:nvSpPr>
          <p:cNvPr id="7" name="Platshållare för bildnummer 6"/>
          <p:cNvSpPr>
            <a:spLocks noGrp="1"/>
          </p:cNvSpPr>
          <p:nvPr>
            <p:ph type="sldNum" sz="quarter" idx="12"/>
          </p:nvPr>
        </p:nvSpPr>
        <p:spPr>
          <a:xfrm>
            <a:off x="6553200" y="6245225"/>
            <a:ext cx="2133600" cy="476250"/>
          </a:xfrm>
        </p:spPr>
        <p:txBody>
          <a:bodyPr/>
          <a:lstStyle>
            <a:lvl1pPr>
              <a:defRPr/>
            </a:lvl1pPr>
          </a:lstStyle>
          <a:p>
            <a:fld id="{F441023C-29A6-464B-8BDE-D050C028A3CB}" type="slidenum">
              <a:rPr lang="sv-SE"/>
              <a:pPr/>
              <a:t>‹#›</a:t>
            </a:fld>
            <a:endParaRPr lang="sv-S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idx="1"/>
          </p:nvPr>
        </p:nvSpPr>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10"/>
          </p:nvPr>
        </p:nvSpPr>
        <p:spPr/>
        <p:txBody>
          <a:bodyPr/>
          <a:lstStyle>
            <a:lvl1pPr>
              <a:defRPr/>
            </a:lvl1pPr>
          </a:lstStyle>
          <a:p>
            <a:endParaRPr lang="sv-SE"/>
          </a:p>
        </p:txBody>
      </p:sp>
      <p:sp>
        <p:nvSpPr>
          <p:cNvPr id="5" name="Platshållare för sidfot 4"/>
          <p:cNvSpPr>
            <a:spLocks noGrp="1"/>
          </p:cNvSpPr>
          <p:nvPr>
            <p:ph type="ftr" sz="quarter" idx="11"/>
          </p:nvPr>
        </p:nvSpPr>
        <p:spPr/>
        <p:txBody>
          <a:bodyPr/>
          <a:lstStyle>
            <a:lvl1pPr>
              <a:defRPr/>
            </a:lvl1pPr>
          </a:lstStyle>
          <a:p>
            <a:endParaRPr lang="sv-SE"/>
          </a:p>
        </p:txBody>
      </p:sp>
      <p:sp>
        <p:nvSpPr>
          <p:cNvPr id="6" name="Platshållare för bildnummer 5"/>
          <p:cNvSpPr>
            <a:spLocks noGrp="1"/>
          </p:cNvSpPr>
          <p:nvPr>
            <p:ph type="sldNum" sz="quarter" idx="12"/>
          </p:nvPr>
        </p:nvSpPr>
        <p:spPr/>
        <p:txBody>
          <a:bodyPr/>
          <a:lstStyle>
            <a:lvl1pPr>
              <a:defRPr/>
            </a:lvl1pPr>
          </a:lstStyle>
          <a:p>
            <a:fld id="{338E5D80-9D5F-43D6-81F1-035E9404127D}" type="slidenum">
              <a:rPr lang="sv-SE"/>
              <a:pPr/>
              <a:t>‹#›</a:t>
            </a:fld>
            <a:endParaRPr lang="sv-S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313" y="4406900"/>
            <a:ext cx="7772400" cy="1362075"/>
          </a:xfrm>
        </p:spPr>
        <p:txBody>
          <a:bodyPr anchor="t"/>
          <a:lstStyle>
            <a:lvl1pPr algn="l">
              <a:defRPr sz="4000" b="1" cap="all"/>
            </a:lvl1pPr>
          </a:lstStyle>
          <a:p>
            <a:r>
              <a:rPr lang="sv-SE" smtClean="0"/>
              <a:t>Klicka här för att ändra format</a:t>
            </a:r>
            <a:endParaRPr lang="sv-SE"/>
          </a:p>
        </p:txBody>
      </p:sp>
      <p:sp>
        <p:nvSpPr>
          <p:cNvPr id="3" name="Platshållare för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sv-SE" smtClean="0"/>
              <a:t>Klicka här för att ändra format på bakgrundstexten</a:t>
            </a:r>
          </a:p>
        </p:txBody>
      </p:sp>
      <p:sp>
        <p:nvSpPr>
          <p:cNvPr id="4" name="Platshållare för datum 3"/>
          <p:cNvSpPr>
            <a:spLocks noGrp="1"/>
          </p:cNvSpPr>
          <p:nvPr>
            <p:ph type="dt" sz="half" idx="10"/>
          </p:nvPr>
        </p:nvSpPr>
        <p:spPr/>
        <p:txBody>
          <a:bodyPr/>
          <a:lstStyle>
            <a:lvl1pPr>
              <a:defRPr/>
            </a:lvl1pPr>
          </a:lstStyle>
          <a:p>
            <a:endParaRPr lang="sv-SE"/>
          </a:p>
        </p:txBody>
      </p:sp>
      <p:sp>
        <p:nvSpPr>
          <p:cNvPr id="5" name="Platshållare för sidfot 4"/>
          <p:cNvSpPr>
            <a:spLocks noGrp="1"/>
          </p:cNvSpPr>
          <p:nvPr>
            <p:ph type="ftr" sz="quarter" idx="11"/>
          </p:nvPr>
        </p:nvSpPr>
        <p:spPr/>
        <p:txBody>
          <a:bodyPr/>
          <a:lstStyle>
            <a:lvl1pPr>
              <a:defRPr/>
            </a:lvl1pPr>
          </a:lstStyle>
          <a:p>
            <a:endParaRPr lang="sv-SE"/>
          </a:p>
        </p:txBody>
      </p:sp>
      <p:sp>
        <p:nvSpPr>
          <p:cNvPr id="6" name="Platshållare för bildnummer 5"/>
          <p:cNvSpPr>
            <a:spLocks noGrp="1"/>
          </p:cNvSpPr>
          <p:nvPr>
            <p:ph type="sldNum" sz="quarter" idx="12"/>
          </p:nvPr>
        </p:nvSpPr>
        <p:spPr/>
        <p:txBody>
          <a:bodyPr/>
          <a:lstStyle>
            <a:lvl1pPr>
              <a:defRPr/>
            </a:lvl1pPr>
          </a:lstStyle>
          <a:p>
            <a:fld id="{6E76EB23-47EA-4318-883C-52A30590137B}" type="slidenum">
              <a:rPr lang="sv-SE"/>
              <a:pPr/>
              <a:t>‹#›</a:t>
            </a:fld>
            <a:endParaRPr lang="sv-S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innehåll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datum 4"/>
          <p:cNvSpPr>
            <a:spLocks noGrp="1"/>
          </p:cNvSpPr>
          <p:nvPr>
            <p:ph type="dt" sz="half" idx="10"/>
          </p:nvPr>
        </p:nvSpPr>
        <p:spPr/>
        <p:txBody>
          <a:bodyPr/>
          <a:lstStyle>
            <a:lvl1pPr>
              <a:defRPr/>
            </a:lvl1pPr>
          </a:lstStyle>
          <a:p>
            <a:endParaRPr lang="sv-SE"/>
          </a:p>
        </p:txBody>
      </p:sp>
      <p:sp>
        <p:nvSpPr>
          <p:cNvPr id="6" name="Platshållare för sidfot 5"/>
          <p:cNvSpPr>
            <a:spLocks noGrp="1"/>
          </p:cNvSpPr>
          <p:nvPr>
            <p:ph type="ftr" sz="quarter" idx="11"/>
          </p:nvPr>
        </p:nvSpPr>
        <p:spPr/>
        <p:txBody>
          <a:bodyPr/>
          <a:lstStyle>
            <a:lvl1pPr>
              <a:defRPr/>
            </a:lvl1pPr>
          </a:lstStyle>
          <a:p>
            <a:endParaRPr lang="sv-SE"/>
          </a:p>
        </p:txBody>
      </p:sp>
      <p:sp>
        <p:nvSpPr>
          <p:cNvPr id="7" name="Platshållare för bildnummer 6"/>
          <p:cNvSpPr>
            <a:spLocks noGrp="1"/>
          </p:cNvSpPr>
          <p:nvPr>
            <p:ph type="sldNum" sz="quarter" idx="12"/>
          </p:nvPr>
        </p:nvSpPr>
        <p:spPr/>
        <p:txBody>
          <a:bodyPr/>
          <a:lstStyle>
            <a:lvl1pPr>
              <a:defRPr/>
            </a:lvl1pPr>
          </a:lstStyle>
          <a:p>
            <a:fld id="{8A698184-C51B-4A24-AB2C-8719E7B9F595}" type="slidenum">
              <a:rPr lang="sv-SE"/>
              <a:pPr/>
              <a:t>‹#›</a:t>
            </a:fld>
            <a:endParaRPr lang="sv-S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lvl1pPr>
              <a:defRPr/>
            </a:lvl1pPr>
          </a:lstStyle>
          <a:p>
            <a:r>
              <a:rPr lang="sv-SE" smtClean="0"/>
              <a:t>Klicka här för att ändra format</a:t>
            </a:r>
            <a:endParaRPr lang="sv-SE"/>
          </a:p>
        </p:txBody>
      </p:sp>
      <p:sp>
        <p:nvSpPr>
          <p:cNvPr id="3" name="Platshållare för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4" name="Platshållare för innehåll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6" name="Platshållare för innehåll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7" name="Platshållare för datum 6"/>
          <p:cNvSpPr>
            <a:spLocks noGrp="1"/>
          </p:cNvSpPr>
          <p:nvPr>
            <p:ph type="dt" sz="half" idx="10"/>
          </p:nvPr>
        </p:nvSpPr>
        <p:spPr/>
        <p:txBody>
          <a:bodyPr/>
          <a:lstStyle>
            <a:lvl1pPr>
              <a:defRPr/>
            </a:lvl1pPr>
          </a:lstStyle>
          <a:p>
            <a:endParaRPr lang="sv-SE"/>
          </a:p>
        </p:txBody>
      </p:sp>
      <p:sp>
        <p:nvSpPr>
          <p:cNvPr id="8" name="Platshållare för sidfot 7"/>
          <p:cNvSpPr>
            <a:spLocks noGrp="1"/>
          </p:cNvSpPr>
          <p:nvPr>
            <p:ph type="ftr" sz="quarter" idx="11"/>
          </p:nvPr>
        </p:nvSpPr>
        <p:spPr/>
        <p:txBody>
          <a:bodyPr/>
          <a:lstStyle>
            <a:lvl1pPr>
              <a:defRPr/>
            </a:lvl1pPr>
          </a:lstStyle>
          <a:p>
            <a:endParaRPr lang="sv-SE"/>
          </a:p>
        </p:txBody>
      </p:sp>
      <p:sp>
        <p:nvSpPr>
          <p:cNvPr id="9" name="Platshållare för bildnummer 8"/>
          <p:cNvSpPr>
            <a:spLocks noGrp="1"/>
          </p:cNvSpPr>
          <p:nvPr>
            <p:ph type="sldNum" sz="quarter" idx="12"/>
          </p:nvPr>
        </p:nvSpPr>
        <p:spPr/>
        <p:txBody>
          <a:bodyPr/>
          <a:lstStyle>
            <a:lvl1pPr>
              <a:defRPr/>
            </a:lvl1pPr>
          </a:lstStyle>
          <a:p>
            <a:fld id="{A665E16F-FF37-4D84-B574-F6E542364D21}" type="slidenum">
              <a:rPr lang="sv-SE"/>
              <a:pPr/>
              <a:t>‹#›</a:t>
            </a:fld>
            <a:endParaRPr lang="sv-S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datum 2"/>
          <p:cNvSpPr>
            <a:spLocks noGrp="1"/>
          </p:cNvSpPr>
          <p:nvPr>
            <p:ph type="dt" sz="half" idx="10"/>
          </p:nvPr>
        </p:nvSpPr>
        <p:spPr/>
        <p:txBody>
          <a:bodyPr/>
          <a:lstStyle>
            <a:lvl1pPr>
              <a:defRPr/>
            </a:lvl1pPr>
          </a:lstStyle>
          <a:p>
            <a:endParaRPr lang="sv-SE"/>
          </a:p>
        </p:txBody>
      </p:sp>
      <p:sp>
        <p:nvSpPr>
          <p:cNvPr id="4" name="Platshållare för sidfot 3"/>
          <p:cNvSpPr>
            <a:spLocks noGrp="1"/>
          </p:cNvSpPr>
          <p:nvPr>
            <p:ph type="ftr" sz="quarter" idx="11"/>
          </p:nvPr>
        </p:nvSpPr>
        <p:spPr/>
        <p:txBody>
          <a:bodyPr/>
          <a:lstStyle>
            <a:lvl1pPr>
              <a:defRPr/>
            </a:lvl1pPr>
          </a:lstStyle>
          <a:p>
            <a:endParaRPr lang="sv-SE"/>
          </a:p>
        </p:txBody>
      </p:sp>
      <p:sp>
        <p:nvSpPr>
          <p:cNvPr id="5" name="Platshållare för bildnummer 4"/>
          <p:cNvSpPr>
            <a:spLocks noGrp="1"/>
          </p:cNvSpPr>
          <p:nvPr>
            <p:ph type="sldNum" sz="quarter" idx="12"/>
          </p:nvPr>
        </p:nvSpPr>
        <p:spPr/>
        <p:txBody>
          <a:bodyPr/>
          <a:lstStyle>
            <a:lvl1pPr>
              <a:defRPr/>
            </a:lvl1pPr>
          </a:lstStyle>
          <a:p>
            <a:fld id="{234CBE33-84BB-4A66-919F-91981A602EA9}" type="slidenum">
              <a:rPr lang="sv-SE"/>
              <a:pPr/>
              <a:t>‹#›</a:t>
            </a:fld>
            <a:endParaRPr lang="sv-S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p:txBody>
          <a:bodyPr/>
          <a:lstStyle>
            <a:lvl1pPr>
              <a:defRPr/>
            </a:lvl1pPr>
          </a:lstStyle>
          <a:p>
            <a:endParaRPr lang="sv-SE"/>
          </a:p>
        </p:txBody>
      </p:sp>
      <p:sp>
        <p:nvSpPr>
          <p:cNvPr id="3" name="Platshållare för sidfot 2"/>
          <p:cNvSpPr>
            <a:spLocks noGrp="1"/>
          </p:cNvSpPr>
          <p:nvPr>
            <p:ph type="ftr" sz="quarter" idx="11"/>
          </p:nvPr>
        </p:nvSpPr>
        <p:spPr/>
        <p:txBody>
          <a:bodyPr/>
          <a:lstStyle>
            <a:lvl1pPr>
              <a:defRPr/>
            </a:lvl1pPr>
          </a:lstStyle>
          <a:p>
            <a:endParaRPr lang="sv-SE"/>
          </a:p>
        </p:txBody>
      </p:sp>
      <p:sp>
        <p:nvSpPr>
          <p:cNvPr id="4" name="Platshållare för bildnummer 3"/>
          <p:cNvSpPr>
            <a:spLocks noGrp="1"/>
          </p:cNvSpPr>
          <p:nvPr>
            <p:ph type="sldNum" sz="quarter" idx="12"/>
          </p:nvPr>
        </p:nvSpPr>
        <p:spPr/>
        <p:txBody>
          <a:bodyPr/>
          <a:lstStyle>
            <a:lvl1pPr>
              <a:defRPr/>
            </a:lvl1pPr>
          </a:lstStyle>
          <a:p>
            <a:fld id="{D7ED7DFE-66C9-4E31-90D0-0E913A16E6D1}" type="slidenum">
              <a:rPr lang="sv-SE"/>
              <a:pPr/>
              <a:t>‹#›</a:t>
            </a:fld>
            <a:endParaRPr lang="sv-S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200" y="273050"/>
            <a:ext cx="3008313" cy="1162050"/>
          </a:xfrm>
        </p:spPr>
        <p:txBody>
          <a:bodyPr anchor="b"/>
          <a:lstStyle>
            <a:lvl1pPr algn="l">
              <a:defRPr sz="2000" b="1"/>
            </a:lvl1pPr>
          </a:lstStyle>
          <a:p>
            <a:r>
              <a:rPr lang="sv-SE" smtClean="0"/>
              <a:t>Klicka här för att ändra format</a:t>
            </a:r>
            <a:endParaRPr lang="sv-SE"/>
          </a:p>
        </p:txBody>
      </p:sp>
      <p:sp>
        <p:nvSpPr>
          <p:cNvPr id="3" name="Platshållare för innehåll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Klicka här för att ändra format på bakgrundstexten</a:t>
            </a:r>
          </a:p>
        </p:txBody>
      </p:sp>
      <p:sp>
        <p:nvSpPr>
          <p:cNvPr id="5" name="Platshållare för datum 4"/>
          <p:cNvSpPr>
            <a:spLocks noGrp="1"/>
          </p:cNvSpPr>
          <p:nvPr>
            <p:ph type="dt" sz="half" idx="10"/>
          </p:nvPr>
        </p:nvSpPr>
        <p:spPr/>
        <p:txBody>
          <a:bodyPr/>
          <a:lstStyle>
            <a:lvl1pPr>
              <a:defRPr/>
            </a:lvl1pPr>
          </a:lstStyle>
          <a:p>
            <a:endParaRPr lang="sv-SE"/>
          </a:p>
        </p:txBody>
      </p:sp>
      <p:sp>
        <p:nvSpPr>
          <p:cNvPr id="6" name="Platshållare för sidfot 5"/>
          <p:cNvSpPr>
            <a:spLocks noGrp="1"/>
          </p:cNvSpPr>
          <p:nvPr>
            <p:ph type="ftr" sz="quarter" idx="11"/>
          </p:nvPr>
        </p:nvSpPr>
        <p:spPr/>
        <p:txBody>
          <a:bodyPr/>
          <a:lstStyle>
            <a:lvl1pPr>
              <a:defRPr/>
            </a:lvl1pPr>
          </a:lstStyle>
          <a:p>
            <a:endParaRPr lang="sv-SE"/>
          </a:p>
        </p:txBody>
      </p:sp>
      <p:sp>
        <p:nvSpPr>
          <p:cNvPr id="7" name="Platshållare för bildnummer 6"/>
          <p:cNvSpPr>
            <a:spLocks noGrp="1"/>
          </p:cNvSpPr>
          <p:nvPr>
            <p:ph type="sldNum" sz="quarter" idx="12"/>
          </p:nvPr>
        </p:nvSpPr>
        <p:spPr/>
        <p:txBody>
          <a:bodyPr/>
          <a:lstStyle>
            <a:lvl1pPr>
              <a:defRPr/>
            </a:lvl1pPr>
          </a:lstStyle>
          <a:p>
            <a:fld id="{52C3D8E4-4FBC-4C68-9B37-C25D508D47A9}" type="slidenum">
              <a:rPr lang="sv-SE"/>
              <a:pPr/>
              <a:t>‹#›</a:t>
            </a:fld>
            <a:endParaRPr lang="sv-S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288" y="4800600"/>
            <a:ext cx="5486400" cy="566738"/>
          </a:xfrm>
        </p:spPr>
        <p:txBody>
          <a:bodyPr anchor="b"/>
          <a:lstStyle>
            <a:lvl1pPr algn="l">
              <a:defRPr sz="2000" b="1"/>
            </a:lvl1pPr>
          </a:lstStyle>
          <a:p>
            <a:r>
              <a:rPr lang="sv-SE" smtClean="0"/>
              <a:t>Klicka här för att ändra format</a:t>
            </a:r>
            <a:endParaRPr lang="sv-SE"/>
          </a:p>
        </p:txBody>
      </p:sp>
      <p:sp>
        <p:nvSpPr>
          <p:cNvPr id="3" name="Platshållare för bild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Klicka här för att ändra format på bakgrundstexten</a:t>
            </a:r>
          </a:p>
        </p:txBody>
      </p:sp>
      <p:sp>
        <p:nvSpPr>
          <p:cNvPr id="5" name="Platshållare för datum 4"/>
          <p:cNvSpPr>
            <a:spLocks noGrp="1"/>
          </p:cNvSpPr>
          <p:nvPr>
            <p:ph type="dt" sz="half" idx="10"/>
          </p:nvPr>
        </p:nvSpPr>
        <p:spPr/>
        <p:txBody>
          <a:bodyPr/>
          <a:lstStyle>
            <a:lvl1pPr>
              <a:defRPr/>
            </a:lvl1pPr>
          </a:lstStyle>
          <a:p>
            <a:endParaRPr lang="sv-SE"/>
          </a:p>
        </p:txBody>
      </p:sp>
      <p:sp>
        <p:nvSpPr>
          <p:cNvPr id="6" name="Platshållare för sidfot 5"/>
          <p:cNvSpPr>
            <a:spLocks noGrp="1"/>
          </p:cNvSpPr>
          <p:nvPr>
            <p:ph type="ftr" sz="quarter" idx="11"/>
          </p:nvPr>
        </p:nvSpPr>
        <p:spPr/>
        <p:txBody>
          <a:bodyPr/>
          <a:lstStyle>
            <a:lvl1pPr>
              <a:defRPr/>
            </a:lvl1pPr>
          </a:lstStyle>
          <a:p>
            <a:endParaRPr lang="sv-SE"/>
          </a:p>
        </p:txBody>
      </p:sp>
      <p:sp>
        <p:nvSpPr>
          <p:cNvPr id="7" name="Platshållare för bildnummer 6"/>
          <p:cNvSpPr>
            <a:spLocks noGrp="1"/>
          </p:cNvSpPr>
          <p:nvPr>
            <p:ph type="sldNum" sz="quarter" idx="12"/>
          </p:nvPr>
        </p:nvSpPr>
        <p:spPr/>
        <p:txBody>
          <a:bodyPr/>
          <a:lstStyle>
            <a:lvl1pPr>
              <a:defRPr/>
            </a:lvl1pPr>
          </a:lstStyle>
          <a:p>
            <a:fld id="{CA6F12B5-DC25-48A9-98EF-70A93C93C78A}" type="slidenum">
              <a:rPr lang="sv-SE"/>
              <a:pPr/>
              <a:t>‹#›</a:t>
            </a:fld>
            <a:endParaRPr lang="sv-S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sv-SE" smtClean="0"/>
              <a:t>Klicka här för att ändra format</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sv-SE"/>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sv-SE"/>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42C10AD8-A734-4A0E-B5B5-C66F61CB2F78}" type="slidenum">
              <a:rPr lang="sv-SE"/>
              <a:pPr/>
              <a:t>‹#›</a:t>
            </a:fld>
            <a:endParaRPr lang="sv-S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upload.wikimedia.org/wikipedia/commons/9/9d/Sketch-book.jpg"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upload.wikimedia.org/wikipedia/commons/d/df/Lesser_Ury_Leser_mit_Lupe.jpg" TargetMode="Externa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ruta 1"/>
          <p:cNvSpPr txBox="1"/>
          <p:nvPr/>
        </p:nvSpPr>
        <p:spPr>
          <a:xfrm>
            <a:off x="0" y="260648"/>
            <a:ext cx="9144000" cy="954107"/>
          </a:xfrm>
          <a:prstGeom prst="rect">
            <a:avLst/>
          </a:prstGeom>
          <a:noFill/>
        </p:spPr>
        <p:txBody>
          <a:bodyPr wrap="square" rtlCol="0">
            <a:spAutoFit/>
          </a:bodyPr>
          <a:lstStyle/>
          <a:p>
            <a:pPr algn="ctr"/>
            <a:r>
              <a:rPr lang="sv-SE" sz="2800" b="1" dirty="0" smtClean="0"/>
              <a:t>Lydias hemlighet</a:t>
            </a:r>
          </a:p>
          <a:p>
            <a:pPr algn="ctr"/>
            <a:r>
              <a:rPr lang="sv-SE" sz="2800" b="1" dirty="0" smtClean="0"/>
              <a:t>- ett magiskt konstäventyr</a:t>
            </a:r>
            <a:endParaRPr lang="sv-SE" sz="2800" b="1" dirty="0"/>
          </a:p>
        </p:txBody>
      </p:sp>
      <p:pic>
        <p:nvPicPr>
          <p:cNvPr id="20484" name="Picture 4" descr="http://bilder.panorstedt.se/bilder/omslag/224/85199168_O_1.jpg"/>
          <p:cNvPicPr>
            <a:picLocks noChangeAspect="1" noChangeArrowheads="1"/>
          </p:cNvPicPr>
          <p:nvPr/>
        </p:nvPicPr>
        <p:blipFill>
          <a:blip r:embed="rId2" cstate="print"/>
          <a:srcRect/>
          <a:stretch>
            <a:fillRect/>
          </a:stretch>
        </p:blipFill>
        <p:spPr bwMode="auto">
          <a:xfrm>
            <a:off x="3059832" y="1412776"/>
            <a:ext cx="2952328" cy="4547113"/>
          </a:xfrm>
          <a:prstGeom prst="rect">
            <a:avLst/>
          </a:prstGeom>
          <a:noFill/>
        </p:spPr>
      </p:pic>
      <p:sp>
        <p:nvSpPr>
          <p:cNvPr id="4" name="textruta 3"/>
          <p:cNvSpPr txBox="1"/>
          <p:nvPr/>
        </p:nvSpPr>
        <p:spPr>
          <a:xfrm>
            <a:off x="0" y="6021288"/>
            <a:ext cx="9144000" cy="461665"/>
          </a:xfrm>
          <a:prstGeom prst="rect">
            <a:avLst/>
          </a:prstGeom>
          <a:noFill/>
        </p:spPr>
        <p:txBody>
          <a:bodyPr wrap="square" rtlCol="0">
            <a:spAutoFit/>
          </a:bodyPr>
          <a:lstStyle/>
          <a:p>
            <a:pPr algn="ctr"/>
            <a:r>
              <a:rPr lang="sv-SE" sz="2400" dirty="0" smtClean="0"/>
              <a:t>Finn Zetterholm</a:t>
            </a:r>
            <a:endParaRPr lang="sv-SE"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File:Sketch-book.jpg">
            <a:hlinkClick r:id="rId2"/>
          </p:cNvPr>
          <p:cNvPicPr>
            <a:picLocks noChangeAspect="1" noChangeArrowheads="1"/>
          </p:cNvPicPr>
          <p:nvPr/>
        </p:nvPicPr>
        <p:blipFill>
          <a:blip r:embed="rId3" cstate="print"/>
          <a:srcRect/>
          <a:stretch>
            <a:fillRect/>
          </a:stretch>
        </p:blipFill>
        <p:spPr bwMode="auto">
          <a:xfrm>
            <a:off x="-828600" y="-1179512"/>
            <a:ext cx="11580779" cy="8685584"/>
          </a:xfrm>
          <a:prstGeom prst="rect">
            <a:avLst/>
          </a:prstGeom>
          <a:noFill/>
        </p:spPr>
      </p:pic>
      <p:sp>
        <p:nvSpPr>
          <p:cNvPr id="4" name="textruta 3"/>
          <p:cNvSpPr txBox="1"/>
          <p:nvPr/>
        </p:nvSpPr>
        <p:spPr>
          <a:xfrm rot="21034287">
            <a:off x="3130068" y="1839753"/>
            <a:ext cx="2664296" cy="1077218"/>
          </a:xfrm>
          <a:prstGeom prst="rect">
            <a:avLst/>
          </a:prstGeom>
          <a:noFill/>
        </p:spPr>
        <p:txBody>
          <a:bodyPr wrap="square" rtlCol="0">
            <a:spAutoFit/>
          </a:bodyPr>
          <a:lstStyle/>
          <a:p>
            <a:r>
              <a:rPr lang="sv-SE" sz="3200" dirty="0" smtClean="0">
                <a:latin typeface="Edwardian Script ITC" pitchFamily="66" charset="0"/>
              </a:rPr>
              <a:t>Den 18 september. Klockan 15.00</a:t>
            </a:r>
            <a:endParaRPr lang="sv-SE" sz="3200" dirty="0">
              <a:latin typeface="Edwardian Script ITC" pitchFamily="66"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ktangel 5"/>
          <p:cNvSpPr/>
          <p:nvPr/>
        </p:nvSpPr>
        <p:spPr>
          <a:xfrm>
            <a:off x="0" y="0"/>
            <a:ext cx="914400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8194" name="Picture 2" descr="Fil:Marie Antoinette Adult8.jpg"/>
          <p:cNvPicPr>
            <a:picLocks noChangeAspect="1" noChangeArrowheads="1"/>
          </p:cNvPicPr>
          <p:nvPr/>
        </p:nvPicPr>
        <p:blipFill>
          <a:blip r:embed="rId2" cstate="print"/>
          <a:srcRect/>
          <a:stretch>
            <a:fillRect/>
          </a:stretch>
        </p:blipFill>
        <p:spPr bwMode="auto">
          <a:xfrm>
            <a:off x="2411760" y="332655"/>
            <a:ext cx="4464496" cy="6337047"/>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ktangel 3"/>
          <p:cNvSpPr/>
          <p:nvPr/>
        </p:nvSpPr>
        <p:spPr>
          <a:xfrm>
            <a:off x="0" y="0"/>
            <a:ext cx="9144000" cy="6858000"/>
          </a:xfrm>
          <a:prstGeom prst="rect">
            <a:avLst/>
          </a:prstGeom>
          <a:solidFill>
            <a:schemeClr val="tx1">
              <a:lumMod val="95000"/>
              <a:lumOff val="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2" name="Picture 8" descr="http://upload.wikimedia.org/wikipedia/commons/b/bf/Mona_Lisa-restored.jpg"/>
          <p:cNvPicPr>
            <a:picLocks noChangeAspect="1" noChangeArrowheads="1"/>
          </p:cNvPicPr>
          <p:nvPr/>
        </p:nvPicPr>
        <p:blipFill>
          <a:blip r:embed="rId2" cstate="print"/>
          <a:srcRect/>
          <a:stretch>
            <a:fillRect/>
          </a:stretch>
        </p:blipFill>
        <p:spPr bwMode="auto">
          <a:xfrm>
            <a:off x="2483768" y="188640"/>
            <a:ext cx="4280156" cy="6485084"/>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ktangel 3"/>
          <p:cNvSpPr/>
          <p:nvPr/>
        </p:nvSpPr>
        <p:spPr>
          <a:xfrm>
            <a:off x="0" y="0"/>
            <a:ext cx="914400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7173" name="Picture 5" descr="Rembrandt_Harmensz"/>
          <p:cNvPicPr>
            <a:picLocks noChangeAspect="1" noChangeArrowheads="1"/>
          </p:cNvPicPr>
          <p:nvPr/>
        </p:nvPicPr>
        <p:blipFill>
          <a:blip r:embed="rId2" cstate="print"/>
          <a:srcRect/>
          <a:stretch>
            <a:fillRect/>
          </a:stretch>
        </p:blipFill>
        <p:spPr bwMode="auto">
          <a:xfrm>
            <a:off x="1691680" y="188640"/>
            <a:ext cx="5610374" cy="6361574"/>
          </a:xfrm>
          <a:prstGeom prst="rect">
            <a:avLst/>
          </a:prstGeom>
          <a:noFill/>
          <a:ln>
            <a:solidFill>
              <a:schemeClr val="tx1"/>
            </a:solidFill>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ktangel 5"/>
          <p:cNvSpPr/>
          <p:nvPr/>
        </p:nvSpPr>
        <p:spPr>
          <a:xfrm>
            <a:off x="0" y="0"/>
            <a:ext cx="914400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146" name="Rectangle 2"/>
          <p:cNvSpPr>
            <a:spLocks noGrp="1" noChangeArrowheads="1"/>
          </p:cNvSpPr>
          <p:nvPr>
            <p:ph type="title"/>
          </p:nvPr>
        </p:nvSpPr>
        <p:spPr/>
        <p:txBody>
          <a:bodyPr/>
          <a:lstStyle/>
          <a:p>
            <a:endParaRPr lang="sv-SE"/>
          </a:p>
        </p:txBody>
      </p:sp>
      <p:sp>
        <p:nvSpPr>
          <p:cNvPr id="6147" name="Rectangle 3"/>
          <p:cNvSpPr>
            <a:spLocks noGrp="1" noChangeArrowheads="1"/>
          </p:cNvSpPr>
          <p:nvPr>
            <p:ph type="body" idx="1"/>
          </p:nvPr>
        </p:nvSpPr>
        <p:spPr/>
        <p:txBody>
          <a:bodyPr/>
          <a:lstStyle/>
          <a:p>
            <a:endParaRPr lang="sv-SE"/>
          </a:p>
        </p:txBody>
      </p:sp>
      <p:pic>
        <p:nvPicPr>
          <p:cNvPr id="6149" name="Picture 5" descr="File:Rembrandt Van Rijn, Die Anatomiestunde des Dr. Nicolaes Tulp.jpg"/>
          <p:cNvPicPr>
            <a:picLocks noChangeAspect="1" noChangeArrowheads="1"/>
          </p:cNvPicPr>
          <p:nvPr/>
        </p:nvPicPr>
        <p:blipFill>
          <a:blip r:embed="rId2" cstate="print"/>
          <a:srcRect/>
          <a:stretch>
            <a:fillRect/>
          </a:stretch>
        </p:blipFill>
        <p:spPr bwMode="auto">
          <a:xfrm>
            <a:off x="323528" y="260648"/>
            <a:ext cx="8521163" cy="6379864"/>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ktangel 3"/>
          <p:cNvSpPr/>
          <p:nvPr/>
        </p:nvSpPr>
        <p:spPr>
          <a:xfrm>
            <a:off x="0" y="0"/>
            <a:ext cx="914400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8197" name="Picture 5" descr="La_nascita_di_Venere_%28Botticelli%29"/>
          <p:cNvPicPr>
            <a:picLocks noChangeAspect="1" noChangeArrowheads="1"/>
          </p:cNvPicPr>
          <p:nvPr/>
        </p:nvPicPr>
        <p:blipFill>
          <a:blip r:embed="rId2" cstate="print"/>
          <a:srcRect/>
          <a:stretch>
            <a:fillRect/>
          </a:stretch>
        </p:blipFill>
        <p:spPr bwMode="auto">
          <a:xfrm>
            <a:off x="251520" y="620688"/>
            <a:ext cx="8713788" cy="5583238"/>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ktangel 5"/>
          <p:cNvSpPr/>
          <p:nvPr/>
        </p:nvSpPr>
        <p:spPr>
          <a:xfrm>
            <a:off x="0" y="0"/>
            <a:ext cx="914400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29698" name="Picture 2"/>
          <p:cNvPicPr>
            <a:picLocks noChangeAspect="1" noChangeArrowheads="1"/>
          </p:cNvPicPr>
          <p:nvPr/>
        </p:nvPicPr>
        <p:blipFill>
          <a:blip r:embed="rId2" cstate="print"/>
          <a:srcRect/>
          <a:stretch>
            <a:fillRect/>
          </a:stretch>
        </p:blipFill>
        <p:spPr bwMode="auto">
          <a:xfrm>
            <a:off x="2339752" y="260648"/>
            <a:ext cx="4464496" cy="633400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ruta 1"/>
          <p:cNvSpPr txBox="1"/>
          <p:nvPr/>
        </p:nvSpPr>
        <p:spPr>
          <a:xfrm>
            <a:off x="3635896" y="2636912"/>
            <a:ext cx="4896544" cy="2000548"/>
          </a:xfrm>
          <a:prstGeom prst="rect">
            <a:avLst/>
          </a:prstGeom>
          <a:noFill/>
        </p:spPr>
        <p:txBody>
          <a:bodyPr wrap="square" rtlCol="0">
            <a:spAutoFit/>
          </a:bodyPr>
          <a:lstStyle/>
          <a:p>
            <a:r>
              <a:rPr lang="sv-SE" sz="2400" dirty="0" smtClean="0">
                <a:latin typeface="Lucida Calligraphy" pitchFamily="66" charset="0"/>
              </a:rPr>
              <a:t>I denna förvillande värld</a:t>
            </a:r>
          </a:p>
          <a:p>
            <a:r>
              <a:rPr lang="sv-SE" sz="2400" dirty="0" smtClean="0">
                <a:latin typeface="Lucida Calligraphy" pitchFamily="66" charset="0"/>
              </a:rPr>
              <a:t>är inget sant och inget lögn. </a:t>
            </a:r>
          </a:p>
          <a:p>
            <a:r>
              <a:rPr lang="sv-SE" sz="2400" dirty="0" smtClean="0">
                <a:latin typeface="Lucida Calligraphy" pitchFamily="66" charset="0"/>
              </a:rPr>
              <a:t>Allt beror på färgen</a:t>
            </a:r>
          </a:p>
          <a:p>
            <a:r>
              <a:rPr lang="sv-SE" sz="2400" dirty="0" smtClean="0">
                <a:latin typeface="Lucida Calligraphy" pitchFamily="66" charset="0"/>
              </a:rPr>
              <a:t>i glaset som man tittar med.</a:t>
            </a:r>
          </a:p>
          <a:p>
            <a:endParaRPr lang="sv-SE" sz="1400" dirty="0" smtClean="0"/>
          </a:p>
          <a:p>
            <a:pPr algn="r"/>
            <a:r>
              <a:rPr lang="sv-SE" sz="1400" dirty="0" smtClean="0"/>
              <a:t>CALDERÓN DE LA BARCA</a:t>
            </a:r>
            <a:endParaRPr lang="sv-SE" sz="1400" dirty="0"/>
          </a:p>
        </p:txBody>
      </p:sp>
      <p:pic>
        <p:nvPicPr>
          <p:cNvPr id="14342" name="Picture 6" descr="File:Lesser Ury Leser mit Lupe.jpg">
            <a:hlinkClick r:id="rId2"/>
          </p:cNvPr>
          <p:cNvPicPr>
            <a:picLocks noChangeAspect="1" noChangeArrowheads="1"/>
          </p:cNvPicPr>
          <p:nvPr/>
        </p:nvPicPr>
        <p:blipFill>
          <a:blip r:embed="rId3" cstate="print"/>
          <a:srcRect/>
          <a:stretch>
            <a:fillRect/>
          </a:stretch>
        </p:blipFill>
        <p:spPr bwMode="auto">
          <a:xfrm>
            <a:off x="683568" y="1628800"/>
            <a:ext cx="2804701" cy="3626768"/>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ktangel 2"/>
          <p:cNvSpPr/>
          <p:nvPr/>
        </p:nvSpPr>
        <p:spPr>
          <a:xfrm>
            <a:off x="0" y="0"/>
            <a:ext cx="914400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textruta 1"/>
          <p:cNvSpPr txBox="1"/>
          <p:nvPr/>
        </p:nvSpPr>
        <p:spPr>
          <a:xfrm>
            <a:off x="1691680" y="1772816"/>
            <a:ext cx="5832648" cy="3154710"/>
          </a:xfrm>
          <a:prstGeom prst="rect">
            <a:avLst/>
          </a:prstGeom>
          <a:noFill/>
        </p:spPr>
        <p:txBody>
          <a:bodyPr wrap="square" rtlCol="0">
            <a:spAutoFit/>
          </a:bodyPr>
          <a:lstStyle/>
          <a:p>
            <a:r>
              <a:rPr lang="sv-SE" sz="19900" dirty="0" smtClean="0">
                <a:solidFill>
                  <a:schemeClr val="bg1"/>
                </a:solidFill>
              </a:rPr>
              <a:t>Slut!</a:t>
            </a:r>
            <a:endParaRPr lang="sv-SE" sz="19900"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ruta 3"/>
          <p:cNvSpPr txBox="1"/>
          <p:nvPr/>
        </p:nvSpPr>
        <p:spPr>
          <a:xfrm rot="275031">
            <a:off x="2835826" y="760922"/>
            <a:ext cx="2952328" cy="5262979"/>
          </a:xfrm>
          <a:prstGeom prst="rect">
            <a:avLst/>
          </a:prstGeom>
          <a:noFill/>
        </p:spPr>
        <p:txBody>
          <a:bodyPr wrap="square" rtlCol="0">
            <a:spAutoFit/>
          </a:bodyPr>
          <a:lstStyle/>
          <a:p>
            <a:r>
              <a:rPr lang="sv-SE" sz="2400" b="1" dirty="0" smtClean="0">
                <a:latin typeface="Eras Bold ITC" pitchFamily="34" charset="0"/>
              </a:rPr>
              <a:t>Tolvårig flicka försvunnen</a:t>
            </a:r>
          </a:p>
          <a:p>
            <a:endParaRPr lang="sv-SE" sz="1600" b="1" dirty="0" smtClean="0">
              <a:latin typeface="Calisto MT" pitchFamily="18" charset="0"/>
            </a:endParaRPr>
          </a:p>
          <a:p>
            <a:pPr algn="just"/>
            <a:r>
              <a:rPr lang="sv-SE" sz="1600" dirty="0" smtClean="0">
                <a:latin typeface="Calisto MT" pitchFamily="18" charset="0"/>
              </a:rPr>
              <a:t>En tolvårig flicka är sedan i förrgår spårlöst försvunnen. Flickan var tillsammans med sin morfar på besök på nationalmuseum i Stockholm och det var därifrån hon försvann vid tvåtiden på lördagseftermiddagen. Trots ett stort spaningspådrag har man inte funnit några spår efter flickan. Förhör med museibesökare och personal har inte heller givit något resultat. Polisens spaningsledning är mycket förtegen om fallet, men vill inte utesluta att flickan kan ha blivit bortrövad.</a:t>
            </a:r>
            <a:endParaRPr lang="sv-SE" sz="1600" dirty="0">
              <a:latin typeface="Calisto MT" pitchFamily="18" charset="0"/>
            </a:endParaRPr>
          </a:p>
        </p:txBody>
      </p:sp>
      <p:sp>
        <p:nvSpPr>
          <p:cNvPr id="5" name="Rektangel 4"/>
          <p:cNvSpPr/>
          <p:nvPr/>
        </p:nvSpPr>
        <p:spPr>
          <a:xfrm rot="307296">
            <a:off x="2749790" y="750660"/>
            <a:ext cx="3147906" cy="527652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textruta 8"/>
          <p:cNvSpPr txBox="1"/>
          <p:nvPr/>
        </p:nvSpPr>
        <p:spPr>
          <a:xfrm>
            <a:off x="4499992" y="6381328"/>
            <a:ext cx="4392488" cy="307777"/>
          </a:xfrm>
          <a:prstGeom prst="rect">
            <a:avLst/>
          </a:prstGeom>
          <a:noFill/>
        </p:spPr>
        <p:txBody>
          <a:bodyPr wrap="square" rtlCol="0">
            <a:spAutoFit/>
          </a:bodyPr>
          <a:lstStyle/>
          <a:p>
            <a:r>
              <a:rPr lang="sv-SE" sz="1400" b="1" dirty="0" smtClean="0"/>
              <a:t>Notis ur Dagens Nyheter den 21 september 2004</a:t>
            </a:r>
            <a:endParaRPr lang="sv-SE" sz="1400"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File:Common Raven (Corvus corax) RWD.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a:noFill/>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ktangel 2"/>
          <p:cNvSpPr/>
          <p:nvPr/>
        </p:nvSpPr>
        <p:spPr>
          <a:xfrm>
            <a:off x="0" y="0"/>
            <a:ext cx="9144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ktangel 1"/>
          <p:cNvSpPr/>
          <p:nvPr/>
        </p:nvSpPr>
        <p:spPr>
          <a:xfrm>
            <a:off x="0" y="0"/>
            <a:ext cx="9144000" cy="6858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ktangel 1"/>
          <p:cNvSpPr/>
          <p:nvPr/>
        </p:nvSpPr>
        <p:spPr>
          <a:xfrm>
            <a:off x="0" y="0"/>
            <a:ext cx="9144000" cy="685800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ktangel 1"/>
          <p:cNvSpPr/>
          <p:nvPr/>
        </p:nvSpPr>
        <p:spPr>
          <a:xfrm>
            <a:off x="0" y="0"/>
            <a:ext cx="9144000" cy="68580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tandardformgivning">
  <a:themeElements>
    <a:clrScheme name="Standardformgivning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Standardformgivning">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rdformgivn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formgivning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formgivning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formgivning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formgivning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formgivning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formgivning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formgivning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formgivning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formgivning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formgivning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formgivning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327</TotalTime>
  <Words>130</Words>
  <Application>Microsoft Office PowerPoint</Application>
  <PresentationFormat>Bildspel på skärmen (4:3)</PresentationFormat>
  <Paragraphs>15</Paragraphs>
  <Slides>20</Slides>
  <Notes>0</Notes>
  <HiddenSlides>0</HiddenSlides>
  <MMClips>0</MMClips>
  <ScaleCrop>false</ScaleCrop>
  <HeadingPairs>
    <vt:vector size="4" baseType="variant">
      <vt:variant>
        <vt:lpstr>Tema</vt:lpstr>
      </vt:variant>
      <vt:variant>
        <vt:i4>1</vt:i4>
      </vt:variant>
      <vt:variant>
        <vt:lpstr>Bildrubriker</vt:lpstr>
      </vt:variant>
      <vt:variant>
        <vt:i4>20</vt:i4>
      </vt:variant>
    </vt:vector>
  </HeadingPairs>
  <TitlesOfParts>
    <vt:vector size="21" baseType="lpstr">
      <vt:lpstr>Standardformgivning</vt:lpstr>
      <vt:lpstr>Bild 1</vt:lpstr>
      <vt:lpstr>Bild 2</vt:lpstr>
      <vt:lpstr>Bild 3</vt:lpstr>
      <vt:lpstr>Bild 4</vt:lpstr>
      <vt:lpstr>Bild 5</vt:lpstr>
      <vt:lpstr>Bild 6</vt:lpstr>
      <vt:lpstr>Bild 7</vt:lpstr>
      <vt:lpstr>Bild 8</vt:lpstr>
      <vt:lpstr>Bild 9</vt:lpstr>
      <vt:lpstr>Bild 10</vt:lpstr>
      <vt:lpstr>Bild 11</vt:lpstr>
      <vt:lpstr>Bild 12</vt:lpstr>
      <vt:lpstr>Bild 13</vt:lpstr>
      <vt:lpstr>Bild 14</vt:lpstr>
      <vt:lpstr>Bild 15</vt:lpstr>
      <vt:lpstr>Bild 16</vt:lpstr>
      <vt:lpstr>Bild 17</vt:lpstr>
      <vt:lpstr>Bild 18</vt:lpstr>
      <vt:lpstr>Bild 19</vt:lpstr>
      <vt:lpstr>Bild 20</vt:lpstr>
    </vt:vector>
  </TitlesOfParts>
  <Company>Växjö Kommun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Bild 1</dc:title>
  <dc:creator>Eric Haraldsson</dc:creator>
  <cp:lastModifiedBy>Rebecca Borg</cp:lastModifiedBy>
  <cp:revision>43</cp:revision>
  <dcterms:created xsi:type="dcterms:W3CDTF">2010-08-16T13:04:40Z</dcterms:created>
  <dcterms:modified xsi:type="dcterms:W3CDTF">2010-08-22T14:06:30Z</dcterms:modified>
</cp:coreProperties>
</file>